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</p:sldIdLst>
  <p:sldSz cx="32399605" cy="43199685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 userDrawn="1">
          <p15:clr>
            <a:srgbClr val="A4A3A4"/>
          </p15:clr>
        </p15:guide>
        <p15:guide id="2" pos="102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78" autoAdjust="0"/>
    <p:restoredTop sz="96068" autoAdjust="0"/>
  </p:normalViewPr>
  <p:slideViewPr>
    <p:cSldViewPr snapToGrid="0" showGuides="1">
      <p:cViewPr>
        <p:scale>
          <a:sx n="25" d="100"/>
          <a:sy n="25" d="100"/>
        </p:scale>
        <p:origin x="1458" y="9"/>
      </p:cViewPr>
      <p:guideLst>
        <p:guide orient="horz" pos="13606"/>
        <p:guide pos="10204"/>
      </p:guideLst>
    </p:cSldViewPr>
  </p:slideViewPr>
  <p:notesTextViewPr>
    <p:cViewPr>
      <p:scale>
        <a:sx n="200" d="100"/>
        <a:sy n="200" d="100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64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3185741" y="5760126"/>
            <a:ext cx="26040799" cy="1619185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2126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3185741" y="22428207"/>
            <a:ext cx="26040799" cy="9275163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8505" spc="200"/>
            </a:lvl1pPr>
            <a:lvl2pPr marL="1619885" indent="0" algn="ctr">
              <a:buNone/>
              <a:defRPr sz="7085"/>
            </a:lvl2pPr>
            <a:lvl3pPr marL="3239770" indent="0" algn="ctr">
              <a:buNone/>
              <a:defRPr sz="6380"/>
            </a:lvl3pPr>
            <a:lvl4pPr marL="4859655" indent="0" algn="ctr">
              <a:buNone/>
              <a:defRPr sz="5670"/>
            </a:lvl4pPr>
            <a:lvl5pPr marL="6480175" indent="0" algn="ctr">
              <a:buNone/>
              <a:defRPr sz="5670"/>
            </a:lvl5pPr>
            <a:lvl6pPr marL="8100060" indent="0" algn="ctr">
              <a:buNone/>
              <a:defRPr sz="5670"/>
            </a:lvl6pPr>
            <a:lvl7pPr marL="9719945" indent="0" algn="ctr">
              <a:buNone/>
              <a:defRPr sz="5670"/>
            </a:lvl7pPr>
            <a:lvl8pPr marL="11339830" indent="0" algn="ctr">
              <a:buNone/>
              <a:defRPr sz="5670"/>
            </a:lvl8pPr>
            <a:lvl9pPr marL="12959715" indent="0" algn="ctr">
              <a:buNone/>
              <a:defRPr sz="567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1616787" y="4875697"/>
            <a:ext cx="29159573" cy="34538079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3185741" y="15647586"/>
            <a:ext cx="26040799" cy="6417778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2126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3185741" y="22428207"/>
            <a:ext cx="26040799" cy="2970773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8505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616787" y="3832525"/>
            <a:ext cx="29150006" cy="444482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1616787" y="9388552"/>
            <a:ext cx="29150006" cy="29979869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5290434" y="24242420"/>
            <a:ext cx="20645131" cy="4830342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1559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5290434" y="29072762"/>
            <a:ext cx="20645131" cy="5465317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638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161988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2pPr>
            <a:lvl3pPr marL="323977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3pPr>
            <a:lvl4pPr marL="485965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4pPr>
            <a:lvl5pPr marL="648017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5pPr>
            <a:lvl6pPr marL="810006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6pPr>
            <a:lvl7pPr marL="971994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7pPr>
            <a:lvl8pPr marL="1133983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8pPr>
            <a:lvl9pPr marL="1295971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616787" y="3832525"/>
            <a:ext cx="29150006" cy="444482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1616787" y="9456584"/>
            <a:ext cx="13757043" cy="29911835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17038451" y="9456584"/>
            <a:ext cx="13757043" cy="29911835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616787" y="3832525"/>
            <a:ext cx="29150006" cy="444482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616787" y="9003031"/>
            <a:ext cx="14197115" cy="2403832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7085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59655" indent="0">
              <a:buNone/>
              <a:defRPr sz="5670" b="1"/>
            </a:lvl4pPr>
            <a:lvl5pPr marL="6480175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1616787" y="11678995"/>
            <a:ext cx="14197115" cy="2768942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16571140" y="8955969"/>
            <a:ext cx="14197115" cy="2403832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7085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59655" indent="0">
              <a:buNone/>
              <a:defRPr sz="5670" b="1"/>
            </a:lvl4pPr>
            <a:lvl5pPr marL="6480175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16571140" y="11678995"/>
            <a:ext cx="14197115" cy="2768942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616787" y="3832525"/>
            <a:ext cx="29150006" cy="444482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616787" y="9796750"/>
            <a:ext cx="13906596" cy="29027407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567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6875815" y="9796750"/>
            <a:ext cx="13890977" cy="29027407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567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27198381" y="5760126"/>
            <a:ext cx="2774369" cy="31680693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992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2429964" y="5760126"/>
            <a:ext cx="24366611" cy="31680693"/>
          </a:xfrm>
        </p:spPr>
        <p:txBody>
          <a:bodyPr vert="eaVert" lIns="46800" tIns="46800" rIns="46800" bIns="46800"/>
          <a:lstStyle>
            <a:lvl1pPr marL="810260" indent="-810260">
              <a:spcAft>
                <a:spcPts val="1000"/>
              </a:spcAft>
              <a:defRPr spc="300"/>
            </a:lvl1pPr>
            <a:lvl2pPr marL="2430145" indent="-810260">
              <a:defRPr spc="300"/>
            </a:lvl2pPr>
            <a:lvl3pPr marL="4050030" indent="-810260">
              <a:defRPr spc="300"/>
            </a:lvl3pPr>
            <a:lvl4pPr marL="5669915" indent="-810260">
              <a:defRPr spc="300"/>
            </a:lvl4pPr>
            <a:lvl5pPr marL="7289800" indent="-81026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62.xml"/><Relationship Id="rId17" Type="http://schemas.openxmlformats.org/officeDocument/2006/relationships/image" Target="../media/image1.jpeg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1616787" y="3832525"/>
            <a:ext cx="29150006" cy="4444821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1616787" y="9388552"/>
            <a:ext cx="29150006" cy="29979869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1626354" y="39776618"/>
            <a:ext cx="7175092" cy="19956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54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10938029" y="39776618"/>
            <a:ext cx="10523468" cy="19956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354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23591701" y="39776618"/>
            <a:ext cx="7175092" cy="19956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354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11" name="图片 10" descr="banner4"/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0" y="0"/>
            <a:ext cx="32398970" cy="3534410"/>
          </a:xfrm>
          <a:prstGeom prst="rect">
            <a:avLst/>
          </a:prstGeom>
        </p:spPr>
      </p:pic>
      <p:pic>
        <p:nvPicPr>
          <p:cNvPr id="12" name="图片 11" descr="banner4"/>
          <p:cNvPicPr>
            <a:picLocks noChangeAspect="1"/>
          </p:cNvPicPr>
          <p:nvPr userDrawn="1"/>
        </p:nvPicPr>
        <p:blipFill>
          <a:blip r:embed="rId17"/>
          <a:srcRect b="85340"/>
          <a:stretch>
            <a:fillRect/>
          </a:stretch>
        </p:blipFill>
        <p:spPr>
          <a:xfrm>
            <a:off x="635" y="42681525"/>
            <a:ext cx="32398970" cy="518160"/>
          </a:xfrm>
          <a:prstGeom prst="rect">
            <a:avLst/>
          </a:prstGeom>
        </p:spPr>
      </p:pic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239770" rtl="0" eaLnBrk="1" fontAlgn="auto" latinLnBrk="0" hangingPunct="1">
        <a:lnSpc>
          <a:spcPct val="100000"/>
        </a:lnSpc>
        <a:spcBef>
          <a:spcPct val="0"/>
        </a:spcBef>
        <a:buNone/>
        <a:defRPr sz="12755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810260" indent="-810260" algn="l" defTabSz="3239770" rtl="0" eaLnBrk="1" fontAlgn="auto" latinLnBrk="0" hangingPunct="1">
        <a:lnSpc>
          <a:spcPct val="130000"/>
        </a:lnSpc>
        <a:spcBef>
          <a:spcPts val="5"/>
        </a:spcBef>
        <a:spcAft>
          <a:spcPts val="1000"/>
        </a:spcAft>
        <a:buFont typeface="Arial" panose="020B0604020202020204" pitchFamily="34" charset="0"/>
        <a:buChar char="●"/>
        <a:defRPr sz="638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2430145" indent="-810260" algn="l" defTabSz="3239770" rtl="0" eaLnBrk="1" fontAlgn="auto" latinLnBrk="0" hangingPunct="1">
        <a:lnSpc>
          <a:spcPct val="120000"/>
        </a:lnSpc>
        <a:spcBef>
          <a:spcPts val="5"/>
        </a:spcBef>
        <a:spcAft>
          <a:spcPts val="600"/>
        </a:spcAft>
        <a:buFont typeface="Arial" panose="020B0604020202020204" pitchFamily="34" charset="0"/>
        <a:buChar char="●"/>
        <a:tabLst>
          <a:tab pos="5703570" algn="l"/>
          <a:tab pos="5703570" algn="l"/>
          <a:tab pos="5703570" algn="l"/>
          <a:tab pos="5703570" algn="l"/>
        </a:tabLst>
        <a:defRPr sz="567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4050030" indent="-810260" algn="l" defTabSz="3239770" rtl="0" eaLnBrk="1" fontAlgn="auto" latinLnBrk="0" hangingPunct="1">
        <a:lnSpc>
          <a:spcPct val="120000"/>
        </a:lnSpc>
        <a:spcBef>
          <a:spcPts val="5"/>
        </a:spcBef>
        <a:spcAft>
          <a:spcPts val="600"/>
        </a:spcAft>
        <a:buFont typeface="Arial" panose="020B0604020202020204" pitchFamily="34" charset="0"/>
        <a:buChar char="●"/>
        <a:defRPr sz="567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5669915" indent="-810260" algn="l" defTabSz="3239770" rtl="0" eaLnBrk="1" fontAlgn="auto" latinLnBrk="0" hangingPunct="1">
        <a:lnSpc>
          <a:spcPct val="120000"/>
        </a:lnSpc>
        <a:spcBef>
          <a:spcPts val="5"/>
        </a:spcBef>
        <a:spcAft>
          <a:spcPts val="300"/>
        </a:spcAft>
        <a:buFont typeface="Wingdings" panose="05000000000000000000" charset="0"/>
        <a:buChar char=""/>
        <a:defRPr sz="496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7289800" indent="-810260" algn="l" defTabSz="3239770" rtl="0" eaLnBrk="1" fontAlgn="auto" latinLnBrk="0" hangingPunct="1">
        <a:lnSpc>
          <a:spcPct val="120000"/>
        </a:lnSpc>
        <a:spcBef>
          <a:spcPts val="5"/>
        </a:spcBef>
        <a:spcAft>
          <a:spcPts val="300"/>
        </a:spcAft>
        <a:buFont typeface="Arial" panose="020B0604020202020204" pitchFamily="34" charset="0"/>
        <a:buChar char="•"/>
        <a:defRPr sz="496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8909685" indent="-810260" algn="l" defTabSz="3239770" rtl="0" eaLnBrk="1" latinLnBrk="0" hangingPunct="1">
        <a:lnSpc>
          <a:spcPct val="90000"/>
        </a:lnSpc>
        <a:spcBef>
          <a:spcPct val="35600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10529570" indent="-810260" algn="l" defTabSz="3239770" rtl="0" eaLnBrk="1" latinLnBrk="0" hangingPunct="1">
        <a:lnSpc>
          <a:spcPct val="90000"/>
        </a:lnSpc>
        <a:spcBef>
          <a:spcPct val="35600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2150090" indent="-810260" algn="l" defTabSz="3239770" rtl="0" eaLnBrk="1" latinLnBrk="0" hangingPunct="1">
        <a:lnSpc>
          <a:spcPct val="90000"/>
        </a:lnSpc>
        <a:spcBef>
          <a:spcPct val="35600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3769975" indent="-810260" algn="l" defTabSz="3239770" rtl="0" eaLnBrk="1" latinLnBrk="0" hangingPunct="1">
        <a:lnSpc>
          <a:spcPct val="90000"/>
        </a:lnSpc>
        <a:spcBef>
          <a:spcPct val="35600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1pPr>
      <a:lvl2pPr marL="161988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2pPr>
      <a:lvl3pPr marL="323977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3pPr>
      <a:lvl4pPr marL="485965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648017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10006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971994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133983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295971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0" y="45191621"/>
            <a:ext cx="32369644" cy="79636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25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p="http://schemas.openxmlformats.org/presentationml/2006/main">
  <p:tag name="COMMONDATA" val="eyJoZGlkIjoiODI1ZWIwMTZiOTQwZmI1OTFlNjliNjZhMWM5NTFlMGE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自定义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Wingdings</vt:lpstr>
      <vt:lpstr>Wingdings 2</vt:lpstr>
      <vt:lpstr>微软雅黑</vt:lpstr>
      <vt:lpstr>Arial Unicode MS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USER</dc:creator>
  <cp:lastModifiedBy>Administrator</cp:lastModifiedBy>
  <cp:revision>181</cp:revision>
  <dcterms:created xsi:type="dcterms:W3CDTF">2019-06-19T02:08:00Z</dcterms:created>
  <dcterms:modified xsi:type="dcterms:W3CDTF">2024-12-26T09:18:45Z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5B90CD6EB9574F0EA8F89A2A2C4896F9_13</vt:lpwstr>
  </property>
</Properties>
</file>